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sldIdLst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13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86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82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46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4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830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45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3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2401958" y="10886"/>
            <a:ext cx="1853340" cy="684711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cs typeface="Calibri" panose="020F0502020204030204" pitchFamily="34" charset="0"/>
              </a:rPr>
              <a:t>Edit the text with your own short phrase. </a:t>
            </a:r>
          </a:p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cs typeface="Calibri" panose="020F0502020204030204" pitchFamily="34" charset="0"/>
              </a:rPr>
              <a:t>The animation is already done for you; just copy and paste the slide into your existing presentation. </a:t>
            </a:r>
          </a:p>
        </p:txBody>
      </p:sp>
    </p:spTree>
    <p:extLst>
      <p:ext uri="{BB962C8B-B14F-4D97-AF65-F5344CB8AC3E}">
        <p14:creationId xmlns:p14="http://schemas.microsoft.com/office/powerpoint/2010/main" val="2636944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60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8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AE42B-5EA8-4D45-BFF2-56279126750F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D5377-4ACF-4676-8CFC-69B1E1790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2140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J’aime jouer au tennis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449944"/>
            <a:ext cx="55516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n’aime pas jouer au tennis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49" y="4429125"/>
            <a:ext cx="24765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3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272523"/>
            <a:ext cx="545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Ce matin, j’ai pris un jus de fruit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0"/>
            <a:ext cx="55429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Ce matin, je n’ai pas pris de jus du fruit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399" y="4362453"/>
            <a:ext cx="42672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7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272523"/>
            <a:ext cx="545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bois souvent de la limonade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0"/>
            <a:ext cx="55429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bois rarement de la limonade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9218" name="Picture 2" descr="http://bilder.tibs.at/pics/24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17" y="3785652"/>
            <a:ext cx="236524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ookingforsunday.blogger.de/static/antville/cookingforsunday/images/the-spirit-of-georgia_ran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866" y="3785652"/>
            <a:ext cx="220218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613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J’aime aller au cinéma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449944"/>
            <a:ext cx="55516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n’aime pas aller au cinéma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2052" name="Picture 4" descr="https://themoviefreakdotnet.files.wordpress.com/2014/07/cinema-sal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132" y="4476847"/>
            <a:ext cx="3571734" cy="238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60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J’aime faire du théâtre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449944"/>
            <a:ext cx="55516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n’aime pas faire du théâtre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642" y="4210711"/>
            <a:ext cx="2587596" cy="2622407"/>
          </a:xfrm>
          <a:prstGeom prst="rect">
            <a:avLst/>
          </a:prstGeom>
        </p:spPr>
      </p:pic>
      <p:pic>
        <p:nvPicPr>
          <p:cNvPr id="1026" name="Picture 2" descr="http://www.ouest-france.fr/sites/default/files/styles/image-640x360/public/2013/09/29/theatre-ca-ira-mieux-quand-va-le-faire-la-gaterie.jpg?itok=CN261Jf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3215"/>
            <a:ext cx="4684061" cy="263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174" y="4235596"/>
            <a:ext cx="3897541" cy="259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9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J’aime faire de la vidéo amateur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69284" y="-154010"/>
            <a:ext cx="55516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 w="28575">
                  <a:solidFill>
                    <a:srgbClr val="FF0000"/>
                  </a:solidFill>
                </a:ln>
              </a:rPr>
              <a:t>Je n’aime pas faire de la vidéo amateur</a:t>
            </a:r>
            <a:endParaRPr lang="fr-FR" sz="72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953" y="4080681"/>
            <a:ext cx="4152092" cy="277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8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joue du piano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0" y="449944"/>
            <a:ext cx="55516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ne joue pas du piano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3074" name="Picture 2" descr="http://pianoconnexion.com/wp-content/uploads/images/enfants-apprendre-jouer-pia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9" y="3676650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2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449944"/>
            <a:ext cx="5225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joue de la guitare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1" y="272523"/>
            <a:ext cx="55429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ne joue pas de la guitare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776" y="4330698"/>
            <a:ext cx="3308445" cy="248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99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272523"/>
            <a:ext cx="545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vais souvent </a:t>
            </a:r>
          </a:p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au café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1" y="272523"/>
            <a:ext cx="55429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vais rarement </a:t>
            </a:r>
          </a:p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au café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484" y="3852584"/>
            <a:ext cx="3992315" cy="299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6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272523"/>
            <a:ext cx="5458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joue bien aux échecs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1" y="272523"/>
            <a:ext cx="55429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joue mal aux échecs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6146" name="Picture 2" descr="http://static.ladepeche.fr/content/media/image/zoom/2014/09/26/201409261767-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93" y="2975429"/>
            <a:ext cx="6162811" cy="388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966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2666998" y="3044281"/>
            <a:ext cx="6858002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</a:t>
            </a:r>
            <a:r>
              <a:rPr lang="en-US" sz="4400" dirty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</a:t>
            </a:r>
            <a:r>
              <a:rPr lang="en-US" sz="4400" dirty="0" smtClean="0">
                <a:solidFill>
                  <a:schemeClr val="tx1">
                    <a:alpha val="55000"/>
                  </a:schemeClr>
                </a:solidFill>
                <a:latin typeface="Calibri" panose="020F0502020204030204" pitchFamily="34" charset="0"/>
              </a:rPr>
              <a:t>••••••••••••••••••</a:t>
            </a:r>
            <a:endParaRPr lang="en-US" sz="4400" dirty="0">
              <a:solidFill>
                <a:schemeClr val="tx1">
                  <a:alpha val="5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506" y="272523"/>
            <a:ext cx="5458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00B050"/>
                  </a:solidFill>
                </a:ln>
              </a:rPr>
              <a:t>Je lis souvent</a:t>
            </a:r>
            <a:endParaRPr lang="fr-FR" sz="8000" dirty="0">
              <a:ln w="28575">
                <a:solidFill>
                  <a:srgbClr val="00B05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21" y="272523"/>
            <a:ext cx="55429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28575">
                  <a:solidFill>
                    <a:srgbClr val="FF0000"/>
                  </a:solidFill>
                </a:ln>
              </a:rPr>
              <a:t>Je lis rarement</a:t>
            </a:r>
            <a:endParaRPr lang="fr-FR" sz="8000" dirty="0">
              <a:ln w="28575">
                <a:solidFill>
                  <a:srgbClr val="FF0000"/>
                </a:solidFill>
              </a:ln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4" y="4314825"/>
            <a:ext cx="54673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9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tsRevealText_16x9.potx" id="{C698C14A-6BA2-48B7-A721-5976EDCDEC3D}" vid="{714AAF31-5680-4CA2-80FA-0BF931346CE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C9AE825-9523-42D2-B0B8-8F643169E3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Animation slide Dotted line with fade-in text (widescreen)</Template>
  <TotalTime>0</TotalTime>
  <Words>135</Words>
  <Application>Microsoft Office PowerPoint</Application>
  <PresentationFormat>Widescreen</PresentationFormat>
  <Paragraphs>35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2015-10-02T10:42:30Z</dcterms:created>
  <dcterms:modified xsi:type="dcterms:W3CDTF">2015-10-02T11:02:17Z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TC040144509991</vt:lpwstr>
  </property>
</Properties>
</file>